
<file path=[Content_Types].xml><?xml version="1.0" encoding="utf-8"?>
<Types xmlns="http://schemas.openxmlformats.org/package/2006/content-types">
  <Default Extension="bmp" ContentType="image/bmp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68" r:id="rId15"/>
    <p:sldId id="269" r:id="rId16"/>
    <p:sldId id="271" r:id="rId17"/>
    <p:sldId id="272" r:id="rId18"/>
    <p:sldId id="273" r:id="rId19"/>
    <p:sldId id="274" r:id="rId20"/>
    <p:sldId id="275" r:id="rId21"/>
    <p:sldId id="277" r:id="rId22"/>
    <p:sldId id="276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17DB"/>
    <a:srgbClr val="D735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15" autoAdjust="0"/>
    <p:restoredTop sz="94660"/>
  </p:normalViewPr>
  <p:slideViewPr>
    <p:cSldViewPr>
      <p:cViewPr>
        <p:scale>
          <a:sx n="78" d="100"/>
          <a:sy n="78" d="100"/>
        </p:scale>
        <p:origin x="-1980" y="-9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685B83-EF28-430F-B955-8AE9A67DC45D}" type="datetimeFigureOut">
              <a:rPr lang="en-NZ" smtClean="0"/>
              <a:t>1/08/2011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02FE98-30D6-450D-8430-2705F21D0B3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88508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2FE98-30D6-450D-8430-2705F21D0B3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088819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2FE98-30D6-450D-8430-2705F21D0B3F}" type="slidenum">
              <a:rPr lang="en-NZ" smtClean="0"/>
              <a:t>10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491840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2FE98-30D6-450D-8430-2705F21D0B3F}" type="slidenum">
              <a:rPr lang="en-NZ" smtClean="0"/>
              <a:t>11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986578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2FE98-30D6-450D-8430-2705F21D0B3F}" type="slidenum">
              <a:rPr lang="en-NZ" smtClean="0"/>
              <a:t>12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491840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2FE98-30D6-450D-8430-2705F21D0B3F}" type="slidenum">
              <a:rPr lang="en-NZ" smtClean="0"/>
              <a:t>13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459312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2FE98-30D6-450D-8430-2705F21D0B3F}" type="slidenum">
              <a:rPr lang="en-NZ" smtClean="0"/>
              <a:t>14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785379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2FE98-30D6-450D-8430-2705F21D0B3F}" type="slidenum">
              <a:rPr lang="en-NZ" smtClean="0"/>
              <a:t>15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491840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2FE98-30D6-450D-8430-2705F21D0B3F}" type="slidenum">
              <a:rPr lang="en-NZ" smtClean="0"/>
              <a:t>17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491840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2FE98-30D6-450D-8430-2705F21D0B3F}" type="slidenum">
              <a:rPr lang="en-NZ" smtClean="0"/>
              <a:t>19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491840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2FE98-30D6-450D-8430-2705F21D0B3F}" type="slidenum">
              <a:rPr lang="en-NZ" smtClean="0"/>
              <a:t>21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491840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2FE98-30D6-450D-8430-2705F21D0B3F}" type="slidenum">
              <a:rPr lang="en-NZ" smtClean="0"/>
              <a:t>23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49184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2FE98-30D6-450D-8430-2705F21D0B3F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148822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2FE98-30D6-450D-8430-2705F21D0B3F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321489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2FE98-30D6-450D-8430-2705F21D0B3F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169437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2FE98-30D6-450D-8430-2705F21D0B3F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330093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2FE98-30D6-450D-8430-2705F21D0B3F}" type="slidenum">
              <a:rPr lang="en-NZ" smtClean="0"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110085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2FE98-30D6-450D-8430-2705F21D0B3F}" type="slidenum">
              <a:rPr lang="en-NZ" smtClean="0"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325513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2FE98-30D6-450D-8430-2705F21D0B3F}" type="slidenum">
              <a:rPr lang="en-NZ" smtClean="0"/>
              <a:t>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491840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2FE98-30D6-450D-8430-2705F21D0B3F}" type="slidenum">
              <a:rPr lang="en-NZ" smtClean="0"/>
              <a:t>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09390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99A9C-7ADB-459E-8589-D2AC09F990C0}" type="datetimeFigureOut">
              <a:rPr lang="en-NZ" smtClean="0"/>
              <a:t>1/08/2011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E6A6B-EC78-499D-BDBF-DAEE738DA6F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26048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99A9C-7ADB-459E-8589-D2AC09F990C0}" type="datetimeFigureOut">
              <a:rPr lang="en-NZ" smtClean="0"/>
              <a:t>1/08/2011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E6A6B-EC78-499D-BDBF-DAEE738DA6F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33860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99A9C-7ADB-459E-8589-D2AC09F990C0}" type="datetimeFigureOut">
              <a:rPr lang="en-NZ" smtClean="0"/>
              <a:t>1/08/2011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E6A6B-EC78-499D-BDBF-DAEE738DA6F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67700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99A9C-7ADB-459E-8589-D2AC09F990C0}" type="datetimeFigureOut">
              <a:rPr lang="en-NZ" smtClean="0"/>
              <a:t>1/08/2011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E6A6B-EC78-499D-BDBF-DAEE738DA6F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4591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99A9C-7ADB-459E-8589-D2AC09F990C0}" type="datetimeFigureOut">
              <a:rPr lang="en-NZ" smtClean="0"/>
              <a:t>1/08/2011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E6A6B-EC78-499D-BDBF-DAEE738DA6F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39249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99A9C-7ADB-459E-8589-D2AC09F990C0}" type="datetimeFigureOut">
              <a:rPr lang="en-NZ" smtClean="0"/>
              <a:t>1/08/2011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E6A6B-EC78-499D-BDBF-DAEE738DA6F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13873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99A9C-7ADB-459E-8589-D2AC09F990C0}" type="datetimeFigureOut">
              <a:rPr lang="en-NZ" smtClean="0"/>
              <a:t>1/08/2011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E6A6B-EC78-499D-BDBF-DAEE738DA6F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2209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99A9C-7ADB-459E-8589-D2AC09F990C0}" type="datetimeFigureOut">
              <a:rPr lang="en-NZ" smtClean="0"/>
              <a:t>1/08/2011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E6A6B-EC78-499D-BDBF-DAEE738DA6F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75441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99A9C-7ADB-459E-8589-D2AC09F990C0}" type="datetimeFigureOut">
              <a:rPr lang="en-NZ" smtClean="0"/>
              <a:t>1/08/2011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E6A6B-EC78-499D-BDBF-DAEE738DA6F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65631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99A9C-7ADB-459E-8589-D2AC09F990C0}" type="datetimeFigureOut">
              <a:rPr lang="en-NZ" smtClean="0"/>
              <a:t>1/08/2011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E6A6B-EC78-499D-BDBF-DAEE738DA6F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14340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99A9C-7ADB-459E-8589-D2AC09F990C0}" type="datetimeFigureOut">
              <a:rPr lang="en-NZ" smtClean="0"/>
              <a:t>1/08/2011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E6A6B-EC78-499D-BDBF-DAEE738DA6F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92093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599A9C-7ADB-459E-8589-D2AC09F990C0}" type="datetimeFigureOut">
              <a:rPr lang="en-NZ" smtClean="0"/>
              <a:t>1/08/2011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E6A6B-EC78-499D-BDBF-DAEE738DA6F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36386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4.xml"/><Relationship Id="rId4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image" Target="../media/image18.jpg"/><Relationship Id="rId7" Type="http://schemas.openxmlformats.org/officeDocument/2006/relationships/slide" Target="slide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gif"/><Relationship Id="rId4" Type="http://schemas.openxmlformats.org/officeDocument/2006/relationships/image" Target="../media/image19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5.xml"/><Relationship Id="rId5" Type="http://schemas.openxmlformats.org/officeDocument/2006/relationships/slide" Target="slide4.xml"/><Relationship Id="rId4" Type="http://schemas.openxmlformats.org/officeDocument/2006/relationships/image" Target="../media/image25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slide" Target="slide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7" Type="http://schemas.openxmlformats.org/officeDocument/2006/relationships/slide" Target="slide4.xml"/><Relationship Id="rId2" Type="http://schemas.openxmlformats.org/officeDocument/2006/relationships/image" Target="../media/image26.bmp"/><Relationship Id="rId1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5" Type="http://schemas.openxmlformats.org/officeDocument/2006/relationships/image" Target="../media/image29.png"/><Relationship Id="rId4" Type="http://schemas.openxmlformats.org/officeDocument/2006/relationships/image" Target="../media/image28.bm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slide" Target="slide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bmp"/><Relationship Id="rId2" Type="http://schemas.openxmlformats.org/officeDocument/2006/relationships/image" Target="../media/image30.bmp"/><Relationship Id="rId1" Type="http://schemas.openxmlformats.org/officeDocument/2006/relationships/slideLayout" Target="../slideLayouts/slideLayout7.xml"/><Relationship Id="rId6" Type="http://schemas.openxmlformats.org/officeDocument/2006/relationships/slide" Target="slide19.xml"/><Relationship Id="rId5" Type="http://schemas.openxmlformats.org/officeDocument/2006/relationships/slide" Target="slide4.xml"/><Relationship Id="rId4" Type="http://schemas.openxmlformats.org/officeDocument/2006/relationships/image" Target="../media/image32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slide" Target="slide2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2.bmp"/><Relationship Id="rId7" Type="http://schemas.openxmlformats.org/officeDocument/2006/relationships/slide" Target="slide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bmp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slide" Target="slide21.xml"/><Relationship Id="rId4" Type="http://schemas.openxmlformats.org/officeDocument/2006/relationships/slide" Target="slid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slide" Target="slide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bmp"/><Relationship Id="rId7" Type="http://schemas.openxmlformats.org/officeDocument/2006/relationships/image" Target="../media/image39.pn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g"/><Relationship Id="rId5" Type="http://schemas.openxmlformats.org/officeDocument/2006/relationships/slide" Target="slide23.xml"/><Relationship Id="rId4" Type="http://schemas.openxmlformats.org/officeDocument/2006/relationships/slide" Target="slide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slide" Target="slide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8.bmp"/><Relationship Id="rId7" Type="http://schemas.openxmlformats.org/officeDocument/2006/relationships/slide" Target="slide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12.bmp"/><Relationship Id="rId7" Type="http://schemas.openxmlformats.org/officeDocument/2006/relationships/slide" Target="slide8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slide" Target="slide4.xml"/><Relationship Id="rId4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404664"/>
            <a:ext cx="7632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7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Number Equations</a:t>
            </a:r>
            <a:endParaRPr lang="en-NZ" sz="7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Action Button: Custom 4">
            <a:hlinkClick r:id="rId4" action="ppaction://hlinksldjump" highlightClick="1"/>
          </p:cNvPr>
          <p:cNvSpPr/>
          <p:nvPr/>
        </p:nvSpPr>
        <p:spPr>
          <a:xfrm>
            <a:off x="827584" y="4077072"/>
            <a:ext cx="2664296" cy="936104"/>
          </a:xfrm>
          <a:prstGeom prst="actionButtonBlank">
            <a:avLst/>
          </a:prstGeom>
          <a:solidFill>
            <a:srgbClr val="F517D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3600" dirty="0" smtClean="0"/>
              <a:t>Girl</a:t>
            </a:r>
            <a:endParaRPr lang="en-NZ" sz="3600" dirty="0"/>
          </a:p>
        </p:txBody>
      </p:sp>
      <p:sp>
        <p:nvSpPr>
          <p:cNvPr id="6" name="Action Button: Custom 5">
            <a:hlinkClick r:id="rId5" action="ppaction://hlinksldjump" highlightClick="1"/>
          </p:cNvPr>
          <p:cNvSpPr/>
          <p:nvPr/>
        </p:nvSpPr>
        <p:spPr>
          <a:xfrm>
            <a:off x="5796136" y="4077072"/>
            <a:ext cx="2376264" cy="936104"/>
          </a:xfrm>
          <a:prstGeom prst="actionButtonBlank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3600" dirty="0" smtClean="0"/>
              <a:t>Boy</a:t>
            </a:r>
            <a:endParaRPr lang="en-NZ" sz="3600" dirty="0"/>
          </a:p>
        </p:txBody>
      </p:sp>
    </p:spTree>
    <p:extLst>
      <p:ext uri="{BB962C8B-B14F-4D97-AF65-F5344CB8AC3E}">
        <p14:creationId xmlns:p14="http://schemas.microsoft.com/office/powerpoint/2010/main" val="228703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53000">
              <a:srgbClr val="FF7A00"/>
            </a:gs>
            <a:gs pos="8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293096"/>
            <a:ext cx="2218677" cy="15771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836712"/>
            <a:ext cx="58326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8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Yay, </a:t>
            </a:r>
          </a:p>
          <a:p>
            <a:endParaRPr lang="en-NZ" sz="8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NZ" sz="8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You are Right</a:t>
            </a:r>
            <a:endParaRPr lang="en-NZ" sz="8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Action Button: Custom 5">
            <a:hlinkClick r:id="rId4" action="ppaction://hlinksldjump" highlightClick="1">
              <a:snd r:embed="rId5" name="applause.wav"/>
            </a:hlinkClick>
          </p:cNvPr>
          <p:cNvSpPr/>
          <p:nvPr/>
        </p:nvSpPr>
        <p:spPr>
          <a:xfrm>
            <a:off x="6372200" y="980728"/>
            <a:ext cx="1872208" cy="174881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3200" dirty="0" smtClean="0"/>
              <a:t>Move On</a:t>
            </a:r>
            <a:endParaRPr lang="en-NZ" sz="32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856286" y="2204864"/>
            <a:ext cx="792088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094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140968"/>
            <a:ext cx="1767830" cy="3326735"/>
          </a:xfrm>
          <a:prstGeom prst="rect">
            <a:avLst/>
          </a:prstGeom>
        </p:spPr>
      </p:pic>
      <p:sp>
        <p:nvSpPr>
          <p:cNvPr id="3" name="Cloud Callout 2"/>
          <p:cNvSpPr/>
          <p:nvPr/>
        </p:nvSpPr>
        <p:spPr>
          <a:xfrm>
            <a:off x="2339752" y="476672"/>
            <a:ext cx="4104456" cy="2664296"/>
          </a:xfrm>
          <a:prstGeom prst="cloudCallout">
            <a:avLst/>
          </a:prstGeom>
          <a:solidFill>
            <a:schemeClr val="bg1"/>
          </a:solidFill>
          <a:ln>
            <a:solidFill>
              <a:srgbClr val="D735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4" name="TextBox 3"/>
          <p:cNvSpPr txBox="1"/>
          <p:nvPr/>
        </p:nvSpPr>
        <p:spPr>
          <a:xfrm>
            <a:off x="2915816" y="1124744"/>
            <a:ext cx="273630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000" b="1" dirty="0" smtClean="0">
                <a:solidFill>
                  <a:srgbClr val="7030A0"/>
                </a:solidFill>
              </a:rPr>
              <a:t>If I had 18 hairbrushes and took away 5 how many would I have?</a:t>
            </a:r>
          </a:p>
          <a:p>
            <a:pPr algn="ctr"/>
            <a:endParaRPr lang="en-NZ" sz="2000" b="1" dirty="0">
              <a:solidFill>
                <a:srgbClr val="7030A0"/>
              </a:solidFill>
            </a:endParaRPr>
          </a:p>
          <a:p>
            <a:pPr algn="ctr"/>
            <a:r>
              <a:rPr lang="en-NZ" sz="2000" b="1" dirty="0" smtClean="0">
                <a:solidFill>
                  <a:srgbClr val="7030A0"/>
                </a:solidFill>
              </a:rPr>
              <a:t>18-5=</a:t>
            </a:r>
            <a:endParaRPr lang="en-NZ" sz="2000" b="1" dirty="0">
              <a:solidFill>
                <a:srgbClr val="7030A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82296">
            <a:off x="350445" y="51974"/>
            <a:ext cx="752475" cy="1600200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210" y="4804335"/>
            <a:ext cx="1017587" cy="1706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717032"/>
            <a:ext cx="1017587" cy="1706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17" y="2492375"/>
            <a:ext cx="1017587" cy="1706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17" y="1187528"/>
            <a:ext cx="1017587" cy="1706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Action Button: Custom 5">
            <a:hlinkClick r:id="rId7" action="ppaction://hlinksldjump" highlightClick="1"/>
          </p:cNvPr>
          <p:cNvSpPr/>
          <p:nvPr/>
        </p:nvSpPr>
        <p:spPr>
          <a:xfrm>
            <a:off x="6843016" y="2526311"/>
            <a:ext cx="1656184" cy="752824"/>
          </a:xfrm>
          <a:prstGeom prst="actionButtonBlank">
            <a:avLst/>
          </a:prstGeom>
          <a:solidFill>
            <a:srgbClr val="7030A0"/>
          </a:solidFill>
          <a:ln>
            <a:solidFill>
              <a:srgbClr val="D735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4800" dirty="0" smtClean="0">
                <a:solidFill>
                  <a:srgbClr val="D73595"/>
                </a:solidFill>
              </a:rPr>
              <a:t>12</a:t>
            </a:r>
            <a:endParaRPr lang="en-NZ" sz="4800" dirty="0">
              <a:solidFill>
                <a:srgbClr val="D73595"/>
              </a:solidFill>
            </a:endParaRPr>
          </a:p>
        </p:txBody>
      </p:sp>
      <p:sp>
        <p:nvSpPr>
          <p:cNvPr id="7" name="Action Button: Custom 6">
            <a:hlinkClick r:id="rId8" action="ppaction://hlinksldjump" highlightClick="1"/>
          </p:cNvPr>
          <p:cNvSpPr/>
          <p:nvPr/>
        </p:nvSpPr>
        <p:spPr>
          <a:xfrm>
            <a:off x="6843016" y="3764371"/>
            <a:ext cx="1658896" cy="805942"/>
          </a:xfrm>
          <a:prstGeom prst="actionButtonBlank">
            <a:avLst/>
          </a:prstGeom>
          <a:solidFill>
            <a:srgbClr val="7030A0"/>
          </a:solidFill>
          <a:ln>
            <a:solidFill>
              <a:srgbClr val="D735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4800" dirty="0" smtClean="0">
                <a:solidFill>
                  <a:srgbClr val="D73595"/>
                </a:solidFill>
              </a:rPr>
              <a:t>13</a:t>
            </a:r>
            <a:endParaRPr lang="en-NZ" sz="4800" dirty="0">
              <a:solidFill>
                <a:srgbClr val="D73595"/>
              </a:solidFill>
            </a:endParaRPr>
          </a:p>
        </p:txBody>
      </p:sp>
      <p:sp>
        <p:nvSpPr>
          <p:cNvPr id="8" name="Action Button: Custom 7">
            <a:hlinkClick r:id="rId7" action="ppaction://hlinksldjump" highlightClick="1"/>
          </p:cNvPr>
          <p:cNvSpPr/>
          <p:nvPr/>
        </p:nvSpPr>
        <p:spPr>
          <a:xfrm>
            <a:off x="6876256" y="5074630"/>
            <a:ext cx="1656184" cy="697930"/>
          </a:xfrm>
          <a:prstGeom prst="actionButtonBlank">
            <a:avLst/>
          </a:prstGeom>
          <a:solidFill>
            <a:srgbClr val="7030A0"/>
          </a:solidFill>
          <a:ln>
            <a:solidFill>
              <a:srgbClr val="D735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4800" dirty="0" smtClean="0">
                <a:solidFill>
                  <a:srgbClr val="D73595"/>
                </a:solidFill>
              </a:rPr>
              <a:t>15</a:t>
            </a:r>
            <a:endParaRPr lang="en-NZ" sz="4800" dirty="0">
              <a:solidFill>
                <a:srgbClr val="D7359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22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53000">
              <a:srgbClr val="FF7A00"/>
            </a:gs>
            <a:gs pos="8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293096"/>
            <a:ext cx="2218677" cy="15771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836712"/>
            <a:ext cx="58326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8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Yay, </a:t>
            </a:r>
          </a:p>
          <a:p>
            <a:endParaRPr lang="en-NZ" sz="8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NZ" sz="8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You are Right</a:t>
            </a:r>
            <a:endParaRPr lang="en-NZ" sz="8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Action Button: Custom 5">
            <a:hlinkClick r:id="rId4" action="ppaction://hlinksldjump" highlightClick="1">
              <a:snd r:embed="rId5" name="applause.wav"/>
            </a:hlinkClick>
          </p:cNvPr>
          <p:cNvSpPr/>
          <p:nvPr/>
        </p:nvSpPr>
        <p:spPr>
          <a:xfrm>
            <a:off x="6372200" y="980728"/>
            <a:ext cx="1872208" cy="174881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3200" dirty="0" smtClean="0"/>
              <a:t>Move On</a:t>
            </a:r>
            <a:endParaRPr lang="en-NZ" sz="32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856286" y="2204864"/>
            <a:ext cx="792088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045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196752"/>
            <a:ext cx="6624736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8800" dirty="0" smtClean="0">
                <a:solidFill>
                  <a:srgbClr val="7030A0"/>
                </a:solidFill>
              </a:rPr>
              <a:t>Wow</a:t>
            </a:r>
          </a:p>
          <a:p>
            <a:pPr algn="ctr"/>
            <a:r>
              <a:rPr lang="en-NZ" sz="6600" dirty="0" smtClean="0">
                <a:solidFill>
                  <a:srgbClr val="7030A0"/>
                </a:solidFill>
              </a:rPr>
              <a:t>You answered them all right </a:t>
            </a:r>
          </a:p>
          <a:p>
            <a:pPr algn="ctr"/>
            <a:r>
              <a:rPr lang="en-NZ" sz="6600" dirty="0" smtClean="0">
                <a:solidFill>
                  <a:srgbClr val="7030A0"/>
                </a:solidFill>
              </a:rPr>
              <a:t>Perfect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804267"/>
            <a:ext cx="2600635" cy="2019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61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60083">
            <a:off x="827584" y="4077072"/>
            <a:ext cx="2774032" cy="2003468"/>
          </a:xfrm>
          <a:prstGeom prst="rect">
            <a:avLst/>
          </a:prstGeom>
        </p:spPr>
      </p:pic>
      <p:sp>
        <p:nvSpPr>
          <p:cNvPr id="3" name="Cloud Callout 2"/>
          <p:cNvSpPr/>
          <p:nvPr/>
        </p:nvSpPr>
        <p:spPr>
          <a:xfrm>
            <a:off x="251520" y="620688"/>
            <a:ext cx="3672408" cy="307154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4" name="TextBox 3"/>
          <p:cNvSpPr txBox="1"/>
          <p:nvPr/>
        </p:nvSpPr>
        <p:spPr>
          <a:xfrm>
            <a:off x="899592" y="1412776"/>
            <a:ext cx="23762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000" dirty="0" smtClean="0"/>
              <a:t>If I had seven tyres and I brought nine more how many tyres would I have?</a:t>
            </a:r>
          </a:p>
          <a:p>
            <a:pPr algn="ctr"/>
            <a:r>
              <a:rPr lang="en-NZ" sz="2000" dirty="0" smtClean="0"/>
              <a:t>7+9=</a:t>
            </a:r>
            <a:endParaRPr lang="en-NZ" sz="2000" dirty="0"/>
          </a:p>
        </p:txBody>
      </p:sp>
      <p:sp>
        <p:nvSpPr>
          <p:cNvPr id="5" name="Action Button: Custom 4">
            <a:hlinkClick r:id="rId5" action="ppaction://hlinksldjump" highlightClick="1"/>
          </p:cNvPr>
          <p:cNvSpPr/>
          <p:nvPr/>
        </p:nvSpPr>
        <p:spPr>
          <a:xfrm>
            <a:off x="5004048" y="1052736"/>
            <a:ext cx="2376264" cy="864096"/>
          </a:xfrm>
          <a:prstGeom prst="actionButtonBlank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6000" dirty="0" smtClean="0"/>
              <a:t>11</a:t>
            </a:r>
            <a:endParaRPr lang="en-NZ" sz="6000" dirty="0"/>
          </a:p>
        </p:txBody>
      </p:sp>
      <p:sp>
        <p:nvSpPr>
          <p:cNvPr id="6" name="Action Button: Custom 5">
            <a:hlinkClick r:id="rId6" action="ppaction://hlinksldjump" highlightClick="1"/>
          </p:cNvPr>
          <p:cNvSpPr/>
          <p:nvPr/>
        </p:nvSpPr>
        <p:spPr>
          <a:xfrm>
            <a:off x="5004048" y="2228384"/>
            <a:ext cx="2376264" cy="815608"/>
          </a:xfrm>
          <a:prstGeom prst="actionButtonBlank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6000" dirty="0" smtClean="0"/>
              <a:t>16</a:t>
            </a:r>
            <a:endParaRPr lang="en-NZ" sz="6000" dirty="0"/>
          </a:p>
        </p:txBody>
      </p:sp>
      <p:sp>
        <p:nvSpPr>
          <p:cNvPr id="7" name="Action Button: Custom 6">
            <a:hlinkClick r:id="rId5" action="ppaction://hlinksldjump" highlightClick="1"/>
          </p:cNvPr>
          <p:cNvSpPr/>
          <p:nvPr/>
        </p:nvSpPr>
        <p:spPr>
          <a:xfrm>
            <a:off x="5004048" y="3429000"/>
            <a:ext cx="2376264" cy="792088"/>
          </a:xfrm>
          <a:prstGeom prst="actionButtonBlank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6000" dirty="0" smtClean="0"/>
              <a:t>20</a:t>
            </a:r>
            <a:endParaRPr lang="en-NZ" sz="6000" dirty="0"/>
          </a:p>
        </p:txBody>
      </p:sp>
    </p:spTree>
    <p:extLst>
      <p:ext uri="{BB962C8B-B14F-4D97-AF65-F5344CB8AC3E}">
        <p14:creationId xmlns:p14="http://schemas.microsoft.com/office/powerpoint/2010/main" val="337753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53000">
              <a:srgbClr val="FF7A00"/>
            </a:gs>
            <a:gs pos="8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293096"/>
            <a:ext cx="2218677" cy="15771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836712"/>
            <a:ext cx="58326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8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Yay, </a:t>
            </a:r>
          </a:p>
          <a:p>
            <a:endParaRPr lang="en-NZ" sz="8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NZ" sz="8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You are Right</a:t>
            </a:r>
            <a:endParaRPr lang="en-NZ" sz="8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Action Button: Custom 5">
            <a:hlinkClick r:id="rId4" action="ppaction://hlinksldjump" highlightClick="1">
              <a:snd r:embed="rId5" name="applause.wav"/>
            </a:hlinkClick>
          </p:cNvPr>
          <p:cNvSpPr/>
          <p:nvPr/>
        </p:nvSpPr>
        <p:spPr>
          <a:xfrm>
            <a:off x="6372200" y="980728"/>
            <a:ext cx="1872208" cy="174881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3200" dirty="0" smtClean="0"/>
              <a:t>Move On</a:t>
            </a:r>
            <a:endParaRPr lang="en-NZ" sz="32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856286" y="2204864"/>
            <a:ext cx="792088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629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025755"/>
            <a:ext cx="2625080" cy="3307601"/>
          </a:xfrm>
          <a:prstGeom prst="rect">
            <a:avLst/>
          </a:prstGeom>
        </p:spPr>
      </p:pic>
      <p:sp>
        <p:nvSpPr>
          <p:cNvPr id="3" name="Cloud Callout 2"/>
          <p:cNvSpPr/>
          <p:nvPr/>
        </p:nvSpPr>
        <p:spPr>
          <a:xfrm rot="20854484">
            <a:off x="4860032" y="260648"/>
            <a:ext cx="3888432" cy="2621091"/>
          </a:xfrm>
          <a:prstGeom prst="cloudCallou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TextBox 4"/>
          <p:cNvSpPr txBox="1"/>
          <p:nvPr/>
        </p:nvSpPr>
        <p:spPr>
          <a:xfrm rot="20264034">
            <a:off x="5184068" y="971029"/>
            <a:ext cx="3240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Boys, If I had eleven Helmets but Gary took three off me. How many would I have?</a:t>
            </a:r>
          </a:p>
          <a:p>
            <a:r>
              <a:rPr lang="en-NZ" dirty="0" smtClean="0"/>
              <a:t>11-3 =</a:t>
            </a:r>
            <a:endParaRPr lang="en-NZ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1880"/>
            <a:ext cx="1152128" cy="103691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913062"/>
            <a:ext cx="1152525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2097" y="1672880"/>
            <a:ext cx="1152525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64637"/>
            <a:ext cx="1152525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672881"/>
            <a:ext cx="1152525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879" y="1672882"/>
            <a:ext cx="1152525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02158"/>
            <a:ext cx="1152525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6459" y="2930683"/>
            <a:ext cx="1152525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Action Button: Custom 6">
            <a:hlinkClick r:id="rId6" action="ppaction://hlinksldjump" highlightClick="1"/>
          </p:cNvPr>
          <p:cNvSpPr/>
          <p:nvPr/>
        </p:nvSpPr>
        <p:spPr>
          <a:xfrm>
            <a:off x="467544" y="4437112"/>
            <a:ext cx="1872605" cy="792088"/>
          </a:xfrm>
          <a:prstGeom prst="actionButtonBlank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6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8</a:t>
            </a:r>
            <a:endParaRPr lang="en-NZ" sz="6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Action Button: Custom 7">
            <a:hlinkClick r:id="rId7" action="ppaction://hlinksldjump" highlightClick="1"/>
          </p:cNvPr>
          <p:cNvSpPr/>
          <p:nvPr/>
        </p:nvSpPr>
        <p:spPr>
          <a:xfrm>
            <a:off x="476879" y="5517232"/>
            <a:ext cx="1863270" cy="816124"/>
          </a:xfrm>
          <a:prstGeom prst="actionButtonBlank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6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</a:t>
            </a:r>
            <a:endParaRPr lang="en-NZ" sz="6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Action Button: Custom 8">
            <a:hlinkClick r:id="rId7" action="ppaction://hlinksldjump" highlightClick="1"/>
          </p:cNvPr>
          <p:cNvSpPr/>
          <p:nvPr/>
        </p:nvSpPr>
        <p:spPr>
          <a:xfrm>
            <a:off x="2690218" y="5079440"/>
            <a:ext cx="1738163" cy="720080"/>
          </a:xfrm>
          <a:prstGeom prst="actionButtonBlank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6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14</a:t>
            </a:r>
            <a:endParaRPr lang="en-NZ" sz="6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4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53000">
              <a:srgbClr val="FF7A00"/>
            </a:gs>
            <a:gs pos="8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293096"/>
            <a:ext cx="2218677" cy="15771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836712"/>
            <a:ext cx="58326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8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Yay, </a:t>
            </a:r>
          </a:p>
          <a:p>
            <a:endParaRPr lang="en-NZ" sz="8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NZ" sz="8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You are Right</a:t>
            </a:r>
            <a:endParaRPr lang="en-NZ" sz="8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Action Button: Custom 5">
            <a:hlinkClick r:id="rId4" action="ppaction://hlinksldjump" highlightClick="1">
              <a:snd r:embed="rId5" name="applause.wav"/>
            </a:hlinkClick>
          </p:cNvPr>
          <p:cNvSpPr/>
          <p:nvPr/>
        </p:nvSpPr>
        <p:spPr>
          <a:xfrm>
            <a:off x="6372200" y="980728"/>
            <a:ext cx="1872208" cy="174881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3200" dirty="0" smtClean="0"/>
              <a:t>Move On</a:t>
            </a:r>
            <a:endParaRPr lang="en-NZ" sz="32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856286" y="2204864"/>
            <a:ext cx="792088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897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203848" y="1939769"/>
            <a:ext cx="288032" cy="2421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2088232" cy="3003927"/>
          </a:xfrm>
          <a:prstGeom prst="rect">
            <a:avLst/>
          </a:prstGeom>
        </p:spPr>
      </p:pic>
      <p:sp>
        <p:nvSpPr>
          <p:cNvPr id="3" name="Rounded Rectangular Callout 2"/>
          <p:cNvSpPr/>
          <p:nvPr/>
        </p:nvSpPr>
        <p:spPr>
          <a:xfrm>
            <a:off x="2483768" y="223720"/>
            <a:ext cx="3528392" cy="2341184"/>
          </a:xfrm>
          <a:prstGeom prst="wedgeRoundRectCallou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4" name="TextBox 3"/>
          <p:cNvSpPr txBox="1"/>
          <p:nvPr/>
        </p:nvSpPr>
        <p:spPr>
          <a:xfrm>
            <a:off x="2771800" y="548680"/>
            <a:ext cx="29523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How many more bad guys do I need to catch to have twenty three bad guys if I already have eighteen bad guys.</a:t>
            </a:r>
          </a:p>
          <a:p>
            <a:r>
              <a:rPr lang="en-NZ" dirty="0" smtClean="0"/>
              <a:t>18+          = 23</a:t>
            </a:r>
            <a:endParaRPr lang="en-NZ" dirty="0"/>
          </a:p>
        </p:txBody>
      </p:sp>
      <p:sp>
        <p:nvSpPr>
          <p:cNvPr id="6" name="Rectangle 5"/>
          <p:cNvSpPr/>
          <p:nvPr/>
        </p:nvSpPr>
        <p:spPr>
          <a:xfrm>
            <a:off x="3347864" y="2048215"/>
            <a:ext cx="288032" cy="2421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996952"/>
            <a:ext cx="2567930" cy="3428319"/>
          </a:xfrm>
          <a:prstGeom prst="rect">
            <a:avLst/>
          </a:prstGeom>
        </p:spPr>
      </p:pic>
      <p:sp>
        <p:nvSpPr>
          <p:cNvPr id="8" name="Action Button: Custom 7">
            <a:hlinkClick r:id="rId5" action="ppaction://hlinksldjump" highlightClick="1"/>
          </p:cNvPr>
          <p:cNvSpPr/>
          <p:nvPr/>
        </p:nvSpPr>
        <p:spPr>
          <a:xfrm>
            <a:off x="1763688" y="3429000"/>
            <a:ext cx="1872208" cy="79208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6000" dirty="0" smtClean="0"/>
              <a:t>7</a:t>
            </a:r>
            <a:endParaRPr lang="en-NZ" sz="6000" dirty="0"/>
          </a:p>
        </p:txBody>
      </p:sp>
      <p:sp>
        <p:nvSpPr>
          <p:cNvPr id="9" name="Action Button: Custom 8">
            <a:hlinkClick r:id="rId6" action="ppaction://hlinksldjump" highlightClick="1"/>
          </p:cNvPr>
          <p:cNvSpPr/>
          <p:nvPr/>
        </p:nvSpPr>
        <p:spPr>
          <a:xfrm>
            <a:off x="1763688" y="4423501"/>
            <a:ext cx="1872208" cy="734113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6600" dirty="0" smtClean="0"/>
              <a:t>5</a:t>
            </a:r>
            <a:endParaRPr lang="en-NZ" sz="6600" dirty="0"/>
          </a:p>
        </p:txBody>
      </p:sp>
      <p:sp>
        <p:nvSpPr>
          <p:cNvPr id="10" name="Action Button: Custom 9">
            <a:hlinkClick r:id="rId5" action="ppaction://hlinksldjump" highlightClick="1"/>
          </p:cNvPr>
          <p:cNvSpPr/>
          <p:nvPr/>
        </p:nvSpPr>
        <p:spPr>
          <a:xfrm>
            <a:off x="1763688" y="5406640"/>
            <a:ext cx="1872208" cy="75866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6600" dirty="0" smtClean="0"/>
              <a:t>19</a:t>
            </a:r>
            <a:endParaRPr lang="en-NZ" sz="6600" dirty="0"/>
          </a:p>
        </p:txBody>
      </p:sp>
    </p:spTree>
    <p:extLst>
      <p:ext uri="{BB962C8B-B14F-4D97-AF65-F5344CB8AC3E}">
        <p14:creationId xmlns:p14="http://schemas.microsoft.com/office/powerpoint/2010/main" val="386350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53000">
              <a:srgbClr val="FF7A00"/>
            </a:gs>
            <a:gs pos="8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293096"/>
            <a:ext cx="2218677" cy="15771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836712"/>
            <a:ext cx="58326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8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Yay, </a:t>
            </a:r>
          </a:p>
          <a:p>
            <a:endParaRPr lang="en-NZ" sz="8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NZ" sz="8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You are Right</a:t>
            </a:r>
            <a:endParaRPr lang="en-NZ" sz="8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Action Button: Custom 5">
            <a:hlinkClick r:id="rId4" action="ppaction://hlinksldjump" highlightClick="1">
              <a:snd r:embed="rId5" name="applause.wav"/>
            </a:hlinkClick>
          </p:cNvPr>
          <p:cNvSpPr/>
          <p:nvPr/>
        </p:nvSpPr>
        <p:spPr>
          <a:xfrm>
            <a:off x="6372200" y="980728"/>
            <a:ext cx="1872208" cy="174881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3200" dirty="0" smtClean="0"/>
              <a:t>Move On</a:t>
            </a:r>
            <a:endParaRPr lang="en-NZ" sz="32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856286" y="2204864"/>
            <a:ext cx="792088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903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188641"/>
            <a:ext cx="1981134" cy="2376263"/>
          </a:xfrm>
          <a:prstGeom prst="rect">
            <a:avLst/>
          </a:prstGeom>
        </p:spPr>
      </p:pic>
      <p:sp>
        <p:nvSpPr>
          <p:cNvPr id="4" name="Rounded Rectangular Callout 3"/>
          <p:cNvSpPr/>
          <p:nvPr/>
        </p:nvSpPr>
        <p:spPr>
          <a:xfrm>
            <a:off x="1979712" y="155695"/>
            <a:ext cx="4032448" cy="1080120"/>
          </a:xfrm>
          <a:prstGeom prst="wedgeRoundRect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TextBox 4"/>
          <p:cNvSpPr txBox="1"/>
          <p:nvPr/>
        </p:nvSpPr>
        <p:spPr>
          <a:xfrm>
            <a:off x="2195736" y="234090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dirty="0" err="1" smtClean="0">
                <a:solidFill>
                  <a:srgbClr val="7030A0"/>
                </a:solidFill>
              </a:rPr>
              <a:t>Tinkerbell</a:t>
            </a:r>
            <a:r>
              <a:rPr lang="en-NZ" dirty="0" smtClean="0">
                <a:solidFill>
                  <a:srgbClr val="7030A0"/>
                </a:solidFill>
              </a:rPr>
              <a:t> needs help finding out how many wands there are. Can you help?</a:t>
            </a:r>
            <a:endParaRPr lang="en-NZ" dirty="0">
              <a:solidFill>
                <a:srgbClr val="7030A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239" y="3365867"/>
            <a:ext cx="809625" cy="6858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6671" y="3332040"/>
            <a:ext cx="804863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085" y="3256247"/>
            <a:ext cx="804863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6359" y="2414965"/>
            <a:ext cx="804863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1376" y="2279650"/>
            <a:ext cx="804863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259" y="2355850"/>
            <a:ext cx="804863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1772" y="3402380"/>
            <a:ext cx="804863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0086" y="2414965"/>
            <a:ext cx="804863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6358" y="3332041"/>
            <a:ext cx="804863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573016"/>
            <a:ext cx="804863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414965"/>
            <a:ext cx="804863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Action Button: Custom 11">
            <a:hlinkClick r:id="rId7" action="ppaction://hlinksldjump" highlightClick="1"/>
          </p:cNvPr>
          <p:cNvSpPr/>
          <p:nvPr/>
        </p:nvSpPr>
        <p:spPr>
          <a:xfrm>
            <a:off x="1259632" y="5373216"/>
            <a:ext cx="1239964" cy="984928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6600" dirty="0" smtClean="0">
                <a:solidFill>
                  <a:srgbClr val="7030A0"/>
                </a:solidFill>
              </a:rPr>
              <a:t>8</a:t>
            </a:r>
            <a:endParaRPr lang="en-NZ" sz="6600" dirty="0">
              <a:solidFill>
                <a:srgbClr val="7030A0"/>
              </a:solidFill>
            </a:endParaRPr>
          </a:p>
        </p:txBody>
      </p:sp>
      <p:sp>
        <p:nvSpPr>
          <p:cNvPr id="13" name="Action Button: Custom 12">
            <a:hlinkClick r:id="rId8" action="ppaction://hlinksldjump" highlightClick="1"/>
          </p:cNvPr>
          <p:cNvSpPr/>
          <p:nvPr/>
        </p:nvSpPr>
        <p:spPr>
          <a:xfrm>
            <a:off x="4055864" y="5231298"/>
            <a:ext cx="1042416" cy="1042416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6600" dirty="0" smtClean="0">
                <a:solidFill>
                  <a:srgbClr val="7030A0"/>
                </a:solidFill>
              </a:rPr>
              <a:t>11</a:t>
            </a:r>
            <a:endParaRPr lang="en-NZ" sz="6600" dirty="0">
              <a:solidFill>
                <a:srgbClr val="7030A0"/>
              </a:solidFill>
            </a:endParaRPr>
          </a:p>
        </p:txBody>
      </p:sp>
      <p:sp>
        <p:nvSpPr>
          <p:cNvPr id="14" name="Action Button: Custom 13">
            <a:hlinkClick r:id="rId7" action="ppaction://hlinksldjump" highlightClick="1"/>
          </p:cNvPr>
          <p:cNvSpPr/>
          <p:nvPr/>
        </p:nvSpPr>
        <p:spPr>
          <a:xfrm>
            <a:off x="6444207" y="5247177"/>
            <a:ext cx="1777459" cy="886414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6600" dirty="0" smtClean="0">
                <a:solidFill>
                  <a:srgbClr val="7030A0"/>
                </a:solidFill>
              </a:rPr>
              <a:t>15</a:t>
            </a:r>
            <a:endParaRPr lang="en-NZ" sz="6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439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5822" y="3933056"/>
            <a:ext cx="2184429" cy="2566993"/>
          </a:xfrm>
          <a:prstGeom prst="rect">
            <a:avLst/>
          </a:prstGeom>
        </p:spPr>
      </p:pic>
      <p:sp>
        <p:nvSpPr>
          <p:cNvPr id="3" name="Rounded Rectangular Callout 2"/>
          <p:cNvSpPr/>
          <p:nvPr/>
        </p:nvSpPr>
        <p:spPr>
          <a:xfrm>
            <a:off x="4644008" y="908720"/>
            <a:ext cx="3672408" cy="2952328"/>
          </a:xfrm>
          <a:prstGeom prst="wedgeRoundRectCallou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4" name="TextBox 3"/>
          <p:cNvSpPr txBox="1"/>
          <p:nvPr/>
        </p:nvSpPr>
        <p:spPr>
          <a:xfrm>
            <a:off x="4932040" y="1412776"/>
            <a:ext cx="29523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400" dirty="0" smtClean="0"/>
              <a:t>If I had thirteen spikes on my back and seven fell off how many would I have left?</a:t>
            </a:r>
          </a:p>
          <a:p>
            <a:pPr algn="ctr"/>
            <a:endParaRPr lang="en-NZ" sz="2400" dirty="0"/>
          </a:p>
          <a:p>
            <a:pPr algn="ctr"/>
            <a:r>
              <a:rPr lang="en-NZ" sz="2400" dirty="0" smtClean="0"/>
              <a:t>13-7=</a:t>
            </a:r>
            <a:endParaRPr lang="en-NZ" sz="2400" dirty="0"/>
          </a:p>
        </p:txBody>
      </p:sp>
      <p:sp>
        <p:nvSpPr>
          <p:cNvPr id="5" name="Action Button: Custom 4">
            <a:hlinkClick r:id="rId4" action="ppaction://hlinksldjump" highlightClick="1"/>
          </p:cNvPr>
          <p:cNvSpPr/>
          <p:nvPr/>
        </p:nvSpPr>
        <p:spPr>
          <a:xfrm>
            <a:off x="683568" y="1052736"/>
            <a:ext cx="2232248" cy="1080120"/>
          </a:xfrm>
          <a:prstGeom prst="actionButtonBlank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6600" dirty="0" smtClean="0">
                <a:solidFill>
                  <a:schemeClr val="bg2">
                    <a:lumMod val="50000"/>
                  </a:schemeClr>
                </a:solidFill>
              </a:rPr>
              <a:t>14</a:t>
            </a:r>
            <a:endParaRPr lang="en-NZ" sz="6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Action Button: Custom 5">
            <a:hlinkClick r:id="rId5" action="ppaction://hlinksldjump" highlightClick="1"/>
          </p:cNvPr>
          <p:cNvSpPr/>
          <p:nvPr/>
        </p:nvSpPr>
        <p:spPr>
          <a:xfrm>
            <a:off x="683568" y="2492896"/>
            <a:ext cx="2232248" cy="1228204"/>
          </a:xfrm>
          <a:prstGeom prst="actionButtonBlank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6600" dirty="0" smtClean="0">
                <a:solidFill>
                  <a:schemeClr val="bg2">
                    <a:lumMod val="50000"/>
                  </a:schemeClr>
                </a:solidFill>
              </a:rPr>
              <a:t>6</a:t>
            </a:r>
            <a:endParaRPr lang="en-NZ" sz="6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Action Button: Custom 6">
            <a:hlinkClick r:id="rId4" action="ppaction://hlinksldjump" highlightClick="1"/>
          </p:cNvPr>
          <p:cNvSpPr/>
          <p:nvPr/>
        </p:nvSpPr>
        <p:spPr>
          <a:xfrm>
            <a:off x="683568" y="4149080"/>
            <a:ext cx="2213224" cy="1067472"/>
          </a:xfrm>
          <a:prstGeom prst="actionButtonBlank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6600" dirty="0" smtClean="0">
                <a:solidFill>
                  <a:schemeClr val="bg2">
                    <a:lumMod val="50000"/>
                  </a:schemeClr>
                </a:solidFill>
              </a:rPr>
              <a:t>9</a:t>
            </a:r>
            <a:endParaRPr lang="en-NZ" sz="6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Isosceles Triangle 7"/>
          <p:cNvSpPr/>
          <p:nvPr/>
        </p:nvSpPr>
        <p:spPr>
          <a:xfrm>
            <a:off x="3275856" y="4200697"/>
            <a:ext cx="792088" cy="864096"/>
          </a:xfrm>
          <a:prstGeom prst="triangle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682816"/>
            <a:ext cx="817563" cy="89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9167" y="4149080"/>
            <a:ext cx="817563" cy="89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5226" y="5216552"/>
            <a:ext cx="817563" cy="89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700" y="5216552"/>
            <a:ext cx="817563" cy="89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54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53000">
              <a:srgbClr val="FF7A00"/>
            </a:gs>
            <a:gs pos="8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293096"/>
            <a:ext cx="2218677" cy="15771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836712"/>
            <a:ext cx="58326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8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Yay, </a:t>
            </a:r>
          </a:p>
          <a:p>
            <a:endParaRPr lang="en-NZ" sz="8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NZ" sz="8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You are Right</a:t>
            </a:r>
            <a:endParaRPr lang="en-NZ" sz="8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Action Button: Custom 5">
            <a:hlinkClick r:id="rId4" action="ppaction://hlinksldjump" highlightClick="1">
              <a:snd r:embed="rId5" name="applause.wav"/>
            </a:hlinkClick>
          </p:cNvPr>
          <p:cNvSpPr/>
          <p:nvPr/>
        </p:nvSpPr>
        <p:spPr>
          <a:xfrm>
            <a:off x="6372200" y="980728"/>
            <a:ext cx="1872208" cy="174881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3200" dirty="0" smtClean="0"/>
              <a:t>Move On</a:t>
            </a:r>
            <a:endParaRPr lang="en-NZ" sz="32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856286" y="2204864"/>
            <a:ext cx="792088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875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05064"/>
            <a:ext cx="2664296" cy="2503796"/>
          </a:xfrm>
          <a:prstGeom prst="rect">
            <a:avLst/>
          </a:prstGeom>
        </p:spPr>
      </p:pic>
      <p:sp>
        <p:nvSpPr>
          <p:cNvPr id="3" name="Oval Callout 2"/>
          <p:cNvSpPr/>
          <p:nvPr/>
        </p:nvSpPr>
        <p:spPr>
          <a:xfrm>
            <a:off x="2483768" y="548680"/>
            <a:ext cx="4824536" cy="352839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4" name="TextBox 3"/>
          <p:cNvSpPr txBox="1"/>
          <p:nvPr/>
        </p:nvSpPr>
        <p:spPr>
          <a:xfrm>
            <a:off x="3203848" y="1340768"/>
            <a:ext cx="33843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400" dirty="0" smtClean="0"/>
              <a:t>How many arm pads would I have if I had 4 and brought another 16?</a:t>
            </a:r>
          </a:p>
          <a:p>
            <a:pPr algn="ctr"/>
            <a:endParaRPr lang="en-NZ" sz="2400" dirty="0"/>
          </a:p>
          <a:p>
            <a:pPr algn="ctr"/>
            <a:r>
              <a:rPr lang="en-NZ" sz="2400" dirty="0" smtClean="0"/>
              <a:t>4+16=</a:t>
            </a:r>
            <a:endParaRPr lang="en-NZ" sz="2400" dirty="0"/>
          </a:p>
        </p:txBody>
      </p:sp>
      <p:sp>
        <p:nvSpPr>
          <p:cNvPr id="5" name="Action Button: Custom 4">
            <a:hlinkClick r:id="rId4" action="ppaction://hlinksldjump" highlightClick="1"/>
          </p:cNvPr>
          <p:cNvSpPr/>
          <p:nvPr/>
        </p:nvSpPr>
        <p:spPr>
          <a:xfrm>
            <a:off x="539552" y="329836"/>
            <a:ext cx="1872208" cy="792088"/>
          </a:xfrm>
          <a:prstGeom prst="actionButtonBlank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6600" dirty="0" smtClean="0">
                <a:solidFill>
                  <a:srgbClr val="00B0F0"/>
                </a:solidFill>
              </a:rPr>
              <a:t>19</a:t>
            </a:r>
            <a:endParaRPr lang="en-NZ" sz="6600" dirty="0">
              <a:solidFill>
                <a:srgbClr val="00B0F0"/>
              </a:solidFill>
            </a:endParaRPr>
          </a:p>
        </p:txBody>
      </p:sp>
      <p:sp>
        <p:nvSpPr>
          <p:cNvPr id="6" name="Action Button: Custom 5">
            <a:hlinkClick r:id="rId4" action="ppaction://hlinksldjump" highlightClick="1"/>
          </p:cNvPr>
          <p:cNvSpPr/>
          <p:nvPr/>
        </p:nvSpPr>
        <p:spPr>
          <a:xfrm>
            <a:off x="539552" y="1360152"/>
            <a:ext cx="1872208" cy="753472"/>
          </a:xfrm>
          <a:prstGeom prst="actionButtonBlank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6600" dirty="0" smtClean="0">
                <a:solidFill>
                  <a:srgbClr val="00B0F0"/>
                </a:solidFill>
              </a:rPr>
              <a:t>10</a:t>
            </a:r>
            <a:endParaRPr lang="en-NZ" sz="6600" dirty="0">
              <a:solidFill>
                <a:srgbClr val="00B0F0"/>
              </a:solidFill>
            </a:endParaRPr>
          </a:p>
        </p:txBody>
      </p:sp>
      <p:sp>
        <p:nvSpPr>
          <p:cNvPr id="7" name="Action Button: Custom 6">
            <a:hlinkClick r:id="rId5" action="ppaction://hlinksldjump" highlightClick="1"/>
          </p:cNvPr>
          <p:cNvSpPr/>
          <p:nvPr/>
        </p:nvSpPr>
        <p:spPr>
          <a:xfrm>
            <a:off x="539552" y="2315488"/>
            <a:ext cx="1872208" cy="753472"/>
          </a:xfrm>
          <a:prstGeom prst="actionButtonBlank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6600" dirty="0" smtClean="0">
                <a:solidFill>
                  <a:srgbClr val="00B0F0"/>
                </a:solidFill>
              </a:rPr>
              <a:t>20</a:t>
            </a:r>
            <a:endParaRPr lang="en-NZ" sz="6600" dirty="0">
              <a:solidFill>
                <a:srgbClr val="00B0F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4622910"/>
            <a:ext cx="1371600" cy="188595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4618147"/>
            <a:ext cx="1371600" cy="1890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2424" y="4644622"/>
            <a:ext cx="1371600" cy="1890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916832"/>
            <a:ext cx="1371600" cy="1890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5166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53000">
              <a:srgbClr val="FF7A00"/>
            </a:gs>
            <a:gs pos="8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293096"/>
            <a:ext cx="2218677" cy="15771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836712"/>
            <a:ext cx="58326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8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Yay, </a:t>
            </a:r>
          </a:p>
          <a:p>
            <a:endParaRPr lang="en-NZ" sz="8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NZ" sz="8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You are Right</a:t>
            </a:r>
            <a:endParaRPr lang="en-NZ" sz="8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Action Button: Custom 5">
            <a:hlinkClick r:id="rId4" action="ppaction://hlinksldjump" highlightClick="1">
              <a:snd r:embed="rId5" name="applause.wav"/>
            </a:hlinkClick>
          </p:cNvPr>
          <p:cNvSpPr/>
          <p:nvPr/>
        </p:nvSpPr>
        <p:spPr>
          <a:xfrm>
            <a:off x="6372200" y="980728"/>
            <a:ext cx="1872208" cy="174881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3200" dirty="0" smtClean="0"/>
              <a:t>Move On</a:t>
            </a:r>
            <a:endParaRPr lang="en-NZ" sz="32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856286" y="2204864"/>
            <a:ext cx="792088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780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124744"/>
            <a:ext cx="62646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6000" dirty="0">
                <a:solidFill>
                  <a:srgbClr val="00B0F0"/>
                </a:solidFill>
              </a:rPr>
              <a:t>Wow</a:t>
            </a:r>
          </a:p>
          <a:p>
            <a:pPr algn="ctr"/>
            <a:r>
              <a:rPr lang="en-NZ" sz="6000" dirty="0">
                <a:solidFill>
                  <a:srgbClr val="00B0F0"/>
                </a:solidFill>
              </a:rPr>
              <a:t>You answered them all right </a:t>
            </a:r>
          </a:p>
          <a:p>
            <a:pPr algn="ctr"/>
            <a:r>
              <a:rPr lang="en-NZ" sz="6000" dirty="0">
                <a:solidFill>
                  <a:srgbClr val="00B0F0"/>
                </a:solidFill>
              </a:rPr>
              <a:t>Perfect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761" y="4592638"/>
            <a:ext cx="2597150" cy="201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347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53000">
              <a:srgbClr val="FF7A00"/>
            </a:gs>
            <a:gs pos="8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293096"/>
            <a:ext cx="2218677" cy="15771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836712"/>
            <a:ext cx="58326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8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Yay, </a:t>
            </a:r>
          </a:p>
          <a:p>
            <a:endParaRPr lang="en-NZ" sz="8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NZ" sz="8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You are Right</a:t>
            </a:r>
            <a:endParaRPr lang="en-NZ" sz="8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Action Button: Custom 5">
            <a:hlinkClick r:id="rId4" action="ppaction://hlinksldjump" highlightClick="1">
              <a:snd r:embed="rId5" name="applause.wav"/>
            </a:hlinkClick>
          </p:cNvPr>
          <p:cNvSpPr/>
          <p:nvPr/>
        </p:nvSpPr>
        <p:spPr>
          <a:xfrm>
            <a:off x="6372200" y="980728"/>
            <a:ext cx="1872208" cy="174881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2800" dirty="0" smtClean="0"/>
              <a:t>Move On</a:t>
            </a:r>
            <a:endParaRPr lang="en-NZ" sz="28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899294" y="2198186"/>
            <a:ext cx="792088" cy="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67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33000">
              <a:srgbClr val="21D6E0"/>
            </a:gs>
            <a:gs pos="54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764704"/>
            <a:ext cx="72728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8800" dirty="0" smtClean="0"/>
              <a:t>Sorry try again</a:t>
            </a:r>
            <a:endParaRPr lang="en-NZ" sz="8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250" y="2636912"/>
            <a:ext cx="2857500" cy="1971675"/>
          </a:xfrm>
          <a:prstGeom prst="rect">
            <a:avLst/>
          </a:prstGeom>
        </p:spPr>
      </p:pic>
      <p:sp>
        <p:nvSpPr>
          <p:cNvPr id="5" name="Action Button: Custom 4">
            <a:hlinkClick r:id="" action="ppaction://hlinkshowjump?jump=lastslideviewed" highlightClick="1"/>
          </p:cNvPr>
          <p:cNvSpPr/>
          <p:nvPr/>
        </p:nvSpPr>
        <p:spPr>
          <a:xfrm>
            <a:off x="1475656" y="5517232"/>
            <a:ext cx="6264696" cy="93610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4400" dirty="0" smtClean="0"/>
              <a:t>Have Another Go </a:t>
            </a:r>
            <a:endParaRPr lang="en-NZ" sz="4400" dirty="0"/>
          </a:p>
        </p:txBody>
      </p:sp>
    </p:spTree>
    <p:extLst>
      <p:ext uri="{BB962C8B-B14F-4D97-AF65-F5344CB8AC3E}">
        <p14:creationId xmlns:p14="http://schemas.microsoft.com/office/powerpoint/2010/main" val="70561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loud Callout 1"/>
          <p:cNvSpPr/>
          <p:nvPr/>
        </p:nvSpPr>
        <p:spPr>
          <a:xfrm>
            <a:off x="473641" y="130046"/>
            <a:ext cx="5184576" cy="2880320"/>
          </a:xfrm>
          <a:prstGeom prst="cloudCallou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3" name="TextBox 2"/>
          <p:cNvSpPr txBox="1"/>
          <p:nvPr/>
        </p:nvSpPr>
        <p:spPr>
          <a:xfrm>
            <a:off x="1259632" y="622490"/>
            <a:ext cx="38164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>
                <a:solidFill>
                  <a:srgbClr val="7030A0"/>
                </a:solidFill>
              </a:rPr>
              <a:t>Princess Jess wants to know how many crowns she would have if she had thirteen and five got taken away?</a:t>
            </a:r>
          </a:p>
          <a:p>
            <a:endParaRPr lang="en-NZ" sz="2400" dirty="0">
              <a:solidFill>
                <a:srgbClr val="7030A0"/>
              </a:solidFill>
            </a:endParaRPr>
          </a:p>
          <a:p>
            <a:pPr algn="ctr"/>
            <a:r>
              <a:rPr lang="en-NZ" sz="2400" dirty="0" smtClean="0">
                <a:solidFill>
                  <a:srgbClr val="7030A0"/>
                </a:solidFill>
              </a:rPr>
              <a:t>13-5=</a:t>
            </a:r>
            <a:endParaRPr lang="en-NZ" sz="2400" dirty="0">
              <a:solidFill>
                <a:srgbClr val="7030A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256" y="3509640"/>
            <a:ext cx="2794723" cy="27089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9266" y="2385904"/>
            <a:ext cx="1296144" cy="1089820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260648"/>
            <a:ext cx="1292225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2248" y="273018"/>
            <a:ext cx="1292225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0023" y="2132856"/>
            <a:ext cx="1292225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9550" y="1338240"/>
            <a:ext cx="1292225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8007" y="4557435"/>
            <a:ext cx="1292225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1775" y="1268760"/>
            <a:ext cx="1292225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9605" y="3466823"/>
            <a:ext cx="1292225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6739" y="2465059"/>
            <a:ext cx="1292225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3185" y="3356992"/>
            <a:ext cx="1292225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1830" y="4418842"/>
            <a:ext cx="1292225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557436"/>
            <a:ext cx="1292225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9330" y="3201656"/>
            <a:ext cx="1292225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Action Button: Custom 6">
            <a:hlinkClick r:id="rId7" action="ppaction://hlinksldjump" highlightClick="1"/>
          </p:cNvPr>
          <p:cNvSpPr/>
          <p:nvPr/>
        </p:nvSpPr>
        <p:spPr>
          <a:xfrm>
            <a:off x="3178360" y="3430167"/>
            <a:ext cx="1512168" cy="745364"/>
          </a:xfrm>
          <a:prstGeom prst="actionButtonBlank">
            <a:avLst/>
          </a:prstGeom>
          <a:solidFill>
            <a:srgbClr val="D73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4800" dirty="0" smtClean="0"/>
              <a:t>9</a:t>
            </a:r>
            <a:endParaRPr lang="en-NZ" sz="4800" dirty="0"/>
          </a:p>
        </p:txBody>
      </p:sp>
      <p:sp>
        <p:nvSpPr>
          <p:cNvPr id="8" name="Action Button: Custom 7">
            <a:hlinkClick r:id="rId7" action="ppaction://hlinksldjump" highlightClick="1"/>
          </p:cNvPr>
          <p:cNvSpPr/>
          <p:nvPr/>
        </p:nvSpPr>
        <p:spPr>
          <a:xfrm>
            <a:off x="3203848" y="4447605"/>
            <a:ext cx="1512168" cy="671765"/>
          </a:xfrm>
          <a:prstGeom prst="actionButtonBlank">
            <a:avLst/>
          </a:prstGeom>
          <a:solidFill>
            <a:srgbClr val="D73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4800" dirty="0" smtClean="0"/>
              <a:t>18</a:t>
            </a:r>
            <a:endParaRPr lang="en-NZ" sz="4800" dirty="0"/>
          </a:p>
        </p:txBody>
      </p:sp>
      <p:sp>
        <p:nvSpPr>
          <p:cNvPr id="9" name="Action Button: Custom 8">
            <a:hlinkClick r:id="rId8" action="ppaction://hlinksldjump" highlightClick="1"/>
          </p:cNvPr>
          <p:cNvSpPr/>
          <p:nvPr/>
        </p:nvSpPr>
        <p:spPr>
          <a:xfrm>
            <a:off x="3203848" y="5516805"/>
            <a:ext cx="1552682" cy="709105"/>
          </a:xfrm>
          <a:prstGeom prst="actionButtonBlank">
            <a:avLst/>
          </a:prstGeom>
          <a:solidFill>
            <a:srgbClr val="D73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4800" dirty="0" smtClean="0"/>
              <a:t>8</a:t>
            </a:r>
            <a:endParaRPr lang="en-NZ" sz="4800" dirty="0"/>
          </a:p>
        </p:txBody>
      </p:sp>
    </p:spTree>
    <p:extLst>
      <p:ext uri="{BB962C8B-B14F-4D97-AF65-F5344CB8AC3E}">
        <p14:creationId xmlns:p14="http://schemas.microsoft.com/office/powerpoint/2010/main" val="11428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53000">
              <a:srgbClr val="FF7A00"/>
            </a:gs>
            <a:gs pos="8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293096"/>
            <a:ext cx="2218677" cy="15771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836712"/>
            <a:ext cx="58326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8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Yay, </a:t>
            </a:r>
          </a:p>
          <a:p>
            <a:endParaRPr lang="en-NZ" sz="8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NZ" sz="8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You are Right</a:t>
            </a:r>
            <a:endParaRPr lang="en-NZ" sz="8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Action Button: Custom 5">
            <a:hlinkClick r:id="rId4" action="ppaction://hlinksldjump" highlightClick="1">
              <a:snd r:embed="rId5" name="applause.wav"/>
            </a:hlinkClick>
          </p:cNvPr>
          <p:cNvSpPr/>
          <p:nvPr/>
        </p:nvSpPr>
        <p:spPr>
          <a:xfrm>
            <a:off x="6372200" y="980728"/>
            <a:ext cx="1872208" cy="174881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3200" dirty="0" smtClean="0"/>
              <a:t>Move On</a:t>
            </a:r>
            <a:endParaRPr lang="en-NZ" sz="32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856286" y="2204864"/>
            <a:ext cx="792088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030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797152"/>
            <a:ext cx="2381733" cy="1872208"/>
          </a:xfrm>
          <a:prstGeom prst="rect">
            <a:avLst/>
          </a:prstGeom>
        </p:spPr>
      </p:pic>
      <p:sp>
        <p:nvSpPr>
          <p:cNvPr id="3" name="Cloud Callout 2"/>
          <p:cNvSpPr/>
          <p:nvPr/>
        </p:nvSpPr>
        <p:spPr>
          <a:xfrm>
            <a:off x="5436096" y="1052735"/>
            <a:ext cx="3384376" cy="3876543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4" name="TextBox 3"/>
          <p:cNvSpPr txBox="1"/>
          <p:nvPr/>
        </p:nvSpPr>
        <p:spPr>
          <a:xfrm>
            <a:off x="6012160" y="1703640"/>
            <a:ext cx="21602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400" dirty="0" smtClean="0">
                <a:solidFill>
                  <a:srgbClr val="7030A0"/>
                </a:solidFill>
              </a:rPr>
              <a:t>How many more butterflies to I need to make 26?</a:t>
            </a:r>
          </a:p>
          <a:p>
            <a:pPr algn="ctr"/>
            <a:r>
              <a:rPr lang="en-NZ" sz="2400" dirty="0" smtClean="0">
                <a:solidFill>
                  <a:srgbClr val="7030A0"/>
                </a:solidFill>
              </a:rPr>
              <a:t>8 +         = 26</a:t>
            </a:r>
            <a:endParaRPr lang="en-NZ" sz="2400" dirty="0">
              <a:solidFill>
                <a:srgbClr val="7030A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0648"/>
            <a:ext cx="2495550" cy="1181100"/>
          </a:xfrm>
          <a:prstGeom prst="rect">
            <a:avLst/>
          </a:prstGeom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084" y="2996951"/>
            <a:ext cx="2493963" cy="118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243" y="4205808"/>
            <a:ext cx="2493963" cy="118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122" y="4337936"/>
            <a:ext cx="2493963" cy="118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44" y="2886328"/>
            <a:ext cx="2493963" cy="118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085" y="1703641"/>
            <a:ext cx="2493963" cy="118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98241"/>
            <a:ext cx="2493963" cy="118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243" y="404664"/>
            <a:ext cx="2493963" cy="118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Action Button: Custom 5">
            <a:hlinkClick r:id="rId7" action="ppaction://hlinksldjump" highlightClick="1"/>
          </p:cNvPr>
          <p:cNvSpPr/>
          <p:nvPr/>
        </p:nvSpPr>
        <p:spPr>
          <a:xfrm>
            <a:off x="391970" y="5728030"/>
            <a:ext cx="1656184" cy="864096"/>
          </a:xfrm>
          <a:prstGeom prst="actionButtonBlank">
            <a:avLst/>
          </a:prstGeom>
          <a:solidFill>
            <a:srgbClr val="7030A0"/>
          </a:solidFill>
          <a:ln>
            <a:solidFill>
              <a:srgbClr val="D735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6000" dirty="0" smtClean="0"/>
              <a:t>18</a:t>
            </a:r>
            <a:endParaRPr lang="en-NZ" sz="6000" dirty="0"/>
          </a:p>
        </p:txBody>
      </p:sp>
      <p:sp>
        <p:nvSpPr>
          <p:cNvPr id="7" name="Action Button: Custom 6">
            <a:hlinkClick r:id="rId8" action="ppaction://hlinksldjump" highlightClick="1"/>
          </p:cNvPr>
          <p:cNvSpPr/>
          <p:nvPr/>
        </p:nvSpPr>
        <p:spPr>
          <a:xfrm>
            <a:off x="2267744" y="5728030"/>
            <a:ext cx="1512168" cy="864096"/>
          </a:xfrm>
          <a:prstGeom prst="actionButtonBlank">
            <a:avLst/>
          </a:prstGeom>
          <a:solidFill>
            <a:srgbClr val="7030A0"/>
          </a:solidFill>
          <a:ln>
            <a:solidFill>
              <a:srgbClr val="D735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6000" dirty="0" smtClean="0"/>
              <a:t>25</a:t>
            </a:r>
            <a:endParaRPr lang="en-NZ" sz="6000" dirty="0"/>
          </a:p>
        </p:txBody>
      </p:sp>
      <p:sp>
        <p:nvSpPr>
          <p:cNvPr id="8" name="Action Button: Custom 7">
            <a:hlinkClick r:id="rId8" action="ppaction://hlinksldjump" highlightClick="1"/>
          </p:cNvPr>
          <p:cNvSpPr/>
          <p:nvPr/>
        </p:nvSpPr>
        <p:spPr>
          <a:xfrm>
            <a:off x="4094572" y="5728030"/>
            <a:ext cx="1493888" cy="864096"/>
          </a:xfrm>
          <a:prstGeom prst="actionButtonBlank">
            <a:avLst/>
          </a:prstGeom>
          <a:solidFill>
            <a:srgbClr val="7030A0"/>
          </a:solidFill>
          <a:ln>
            <a:solidFill>
              <a:srgbClr val="D735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6000" dirty="0" smtClean="0"/>
              <a:t>12</a:t>
            </a:r>
            <a:endParaRPr lang="en-NZ" sz="6000" dirty="0"/>
          </a:p>
        </p:txBody>
      </p:sp>
      <p:sp>
        <p:nvSpPr>
          <p:cNvPr id="12" name="Rectangle 11"/>
          <p:cNvSpPr/>
          <p:nvPr/>
        </p:nvSpPr>
        <p:spPr>
          <a:xfrm>
            <a:off x="6876256" y="3588294"/>
            <a:ext cx="360040" cy="344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7764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53000">
              <a:srgbClr val="FF7A00"/>
            </a:gs>
            <a:gs pos="8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293096"/>
            <a:ext cx="2218677" cy="15771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836712"/>
            <a:ext cx="58326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8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Yay, </a:t>
            </a:r>
          </a:p>
          <a:p>
            <a:endParaRPr lang="en-NZ" sz="8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NZ" sz="8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You are Right</a:t>
            </a:r>
            <a:endParaRPr lang="en-NZ" sz="8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Action Button: Custom 5">
            <a:hlinkClick r:id="rId4" action="ppaction://hlinksldjump" highlightClick="1">
              <a:snd r:embed="rId5" name="applause.wav"/>
            </a:hlinkClick>
          </p:cNvPr>
          <p:cNvSpPr/>
          <p:nvPr/>
        </p:nvSpPr>
        <p:spPr>
          <a:xfrm>
            <a:off x="6372200" y="980728"/>
            <a:ext cx="1872208" cy="174881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3200" dirty="0" smtClean="0"/>
              <a:t>Move On</a:t>
            </a:r>
            <a:endParaRPr lang="en-NZ" sz="32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856286" y="2204864"/>
            <a:ext cx="792088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279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2976"/>
            <a:ext cx="4222577" cy="3456384"/>
          </a:xfrm>
          <a:prstGeom prst="rect">
            <a:avLst/>
          </a:prstGeom>
        </p:spPr>
      </p:pic>
      <p:sp>
        <p:nvSpPr>
          <p:cNvPr id="4" name="Cloud Callout 3"/>
          <p:cNvSpPr/>
          <p:nvPr/>
        </p:nvSpPr>
        <p:spPr>
          <a:xfrm>
            <a:off x="1547664" y="-99392"/>
            <a:ext cx="5580112" cy="3312368"/>
          </a:xfrm>
          <a:prstGeom prst="cloud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TextBox 5"/>
          <p:cNvSpPr txBox="1"/>
          <p:nvPr/>
        </p:nvSpPr>
        <p:spPr>
          <a:xfrm>
            <a:off x="2411760" y="404664"/>
            <a:ext cx="38884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Girls, If we had seventeen hearts and added fourteen more how many would we have?</a:t>
            </a:r>
          </a:p>
          <a:p>
            <a:pPr algn="ctr"/>
            <a:endParaRPr lang="en-NZ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en-NZ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17 + 14 =? </a:t>
            </a:r>
            <a:endParaRPr lang="en-NZ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Action Button: Custom 8">
            <a:hlinkClick r:id="rId5" action="ppaction://hlinksldjump" highlightClick="1"/>
          </p:cNvPr>
          <p:cNvSpPr/>
          <p:nvPr/>
        </p:nvSpPr>
        <p:spPr>
          <a:xfrm>
            <a:off x="7020272" y="3861048"/>
            <a:ext cx="1872208" cy="792088"/>
          </a:xfrm>
          <a:prstGeom prst="actionButtonBlank">
            <a:avLst/>
          </a:prstGeom>
          <a:noFill/>
          <a:ln>
            <a:solidFill>
              <a:srgbClr val="D735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5400" dirty="0" smtClean="0">
                <a:solidFill>
                  <a:srgbClr val="7030A0"/>
                </a:solidFill>
              </a:rPr>
              <a:t>28</a:t>
            </a:r>
            <a:endParaRPr lang="en-NZ" sz="5400" dirty="0">
              <a:solidFill>
                <a:srgbClr val="7030A0"/>
              </a:solidFill>
            </a:endParaRPr>
          </a:p>
        </p:txBody>
      </p:sp>
      <p:sp>
        <p:nvSpPr>
          <p:cNvPr id="10" name="Action Button: Custom 9">
            <a:hlinkClick r:id="rId5" action="ppaction://hlinksldjump" highlightClick="1"/>
          </p:cNvPr>
          <p:cNvSpPr/>
          <p:nvPr/>
        </p:nvSpPr>
        <p:spPr>
          <a:xfrm>
            <a:off x="7020272" y="2852936"/>
            <a:ext cx="1872208" cy="720080"/>
          </a:xfrm>
          <a:prstGeom prst="actionButtonBlank">
            <a:avLst/>
          </a:prstGeom>
          <a:noFill/>
          <a:ln>
            <a:solidFill>
              <a:srgbClr val="D735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5400" dirty="0" smtClean="0">
                <a:solidFill>
                  <a:srgbClr val="7030A0"/>
                </a:solidFill>
              </a:rPr>
              <a:t>33</a:t>
            </a:r>
            <a:endParaRPr lang="en-NZ" sz="5400" dirty="0">
              <a:solidFill>
                <a:srgbClr val="7030A0"/>
              </a:solidFill>
            </a:endParaRPr>
          </a:p>
        </p:txBody>
      </p:sp>
      <p:sp>
        <p:nvSpPr>
          <p:cNvPr id="11" name="Action Button: Custom 10">
            <a:hlinkClick r:id="rId6" action="ppaction://hlinksldjump" highlightClick="1"/>
          </p:cNvPr>
          <p:cNvSpPr/>
          <p:nvPr/>
        </p:nvSpPr>
        <p:spPr>
          <a:xfrm>
            <a:off x="7020272" y="4941168"/>
            <a:ext cx="1872208" cy="720080"/>
          </a:xfrm>
          <a:prstGeom prst="actionButtonBlank">
            <a:avLst/>
          </a:prstGeom>
          <a:noFill/>
          <a:ln>
            <a:solidFill>
              <a:srgbClr val="D735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5400" dirty="0" smtClean="0">
                <a:solidFill>
                  <a:srgbClr val="7030A0"/>
                </a:solidFill>
              </a:rPr>
              <a:t>31</a:t>
            </a:r>
            <a:endParaRPr lang="en-NZ" sz="5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2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342</Words>
  <Application>Microsoft Office PowerPoint</Application>
  <PresentationFormat>On-screen Show (4:3)</PresentationFormat>
  <Paragraphs>124</Paragraphs>
  <Slides>24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Otago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A. Student</dc:creator>
  <cp:lastModifiedBy>A. Student</cp:lastModifiedBy>
  <cp:revision>4</cp:revision>
  <dcterms:created xsi:type="dcterms:W3CDTF">2011-07-27T03:24:27Z</dcterms:created>
  <dcterms:modified xsi:type="dcterms:W3CDTF">2011-08-01T04:29:04Z</dcterms:modified>
</cp:coreProperties>
</file>